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E47B-D1D0-47A0-8D72-0A7364A0C58F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B41D-5C39-4DB8-B880-D03D2A93E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E47B-D1D0-47A0-8D72-0A7364A0C58F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B41D-5C39-4DB8-B880-D03D2A93E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E47B-D1D0-47A0-8D72-0A7364A0C58F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B41D-5C39-4DB8-B880-D03D2A93E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E47B-D1D0-47A0-8D72-0A7364A0C58F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B41D-5C39-4DB8-B880-D03D2A93E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E47B-D1D0-47A0-8D72-0A7364A0C58F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B41D-5C39-4DB8-B880-D03D2A93E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E47B-D1D0-47A0-8D72-0A7364A0C58F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B41D-5C39-4DB8-B880-D03D2A93E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E47B-D1D0-47A0-8D72-0A7364A0C58F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B41D-5C39-4DB8-B880-D03D2A93E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E47B-D1D0-47A0-8D72-0A7364A0C58F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B41D-5C39-4DB8-B880-D03D2A93E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E47B-D1D0-47A0-8D72-0A7364A0C58F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B41D-5C39-4DB8-B880-D03D2A93E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E47B-D1D0-47A0-8D72-0A7364A0C58F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B41D-5C39-4DB8-B880-D03D2A93E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E47B-D1D0-47A0-8D72-0A7364A0C58F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B41D-5C39-4DB8-B880-D03D2A93E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9E47B-D1D0-47A0-8D72-0A7364A0C58F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BB41D-5C39-4DB8-B880-D03D2A93E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0.m4a"/><Relationship Id="rId5" Type="http://schemas.openxmlformats.org/officeDocument/2006/relationships/image" Target="../media/image1.png"/><Relationship Id="rId4" Type="http://schemas.microsoft.com/office/2007/relationships/media" Target="../media/media10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2.m4a"/><Relationship Id="rId5" Type="http://schemas.openxmlformats.org/officeDocument/2006/relationships/image" Target="../media/image1.png"/><Relationship Id="rId4" Type="http://schemas.microsoft.com/office/2007/relationships/media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.m4a"/><Relationship Id="rId5" Type="http://schemas.openxmlformats.org/officeDocument/2006/relationships/image" Target="../media/image1.png"/><Relationship Id="rId4" Type="http://schemas.microsoft.com/office/2007/relationships/media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5.m4a"/><Relationship Id="rId5" Type="http://schemas.openxmlformats.org/officeDocument/2006/relationships/image" Target="../media/image1.png"/><Relationship Id="rId4" Type="http://schemas.microsoft.com/office/2007/relationships/media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6.m4a"/><Relationship Id="rId6" Type="http://schemas.openxmlformats.org/officeDocument/2006/relationships/image" Target="../media/image1.png"/><Relationship Id="rId5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7.m4a"/><Relationship Id="rId5" Type="http://schemas.openxmlformats.org/officeDocument/2006/relationships/image" Target="../media/image1.png"/><Relationship Id="rId4" Type="http://schemas.microsoft.com/office/2007/relationships/media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m4a"/><Relationship Id="rId5" Type="http://schemas.openxmlformats.org/officeDocument/2006/relationships/image" Target="../media/image1.png"/><Relationship Id="rId4" Type="http://schemas.microsoft.com/office/2007/relationships/media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9.m4a"/><Relationship Id="rId5" Type="http://schemas.openxmlformats.org/officeDocument/2006/relationships/image" Target="../media/image1.png"/><Relationship Id="rId4" Type="http://schemas.microsoft.com/office/2007/relationships/media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A0751C-DCE7-488F-9D40-6D64CEC148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1025" y="391929"/>
            <a:ext cx="10429949" cy="1639310"/>
          </a:xfrm>
        </p:spPr>
        <p:txBody>
          <a:bodyPr>
            <a:normAutofit/>
          </a:bodyPr>
          <a:lstStyle/>
          <a:p>
            <a:r>
              <a:rPr lang="en-US" b="0" i="0" dirty="0">
                <a:solidFill>
                  <a:srgbClr val="610B38"/>
                </a:solidFill>
                <a:effectLst/>
                <a:latin typeface="erdana"/>
              </a:rPr>
              <a:t>4.3 Conflict Equivalent</a:t>
            </a:r>
            <a:br>
              <a:rPr lang="en-US" b="0" i="0" dirty="0">
                <a:solidFill>
                  <a:srgbClr val="610B38"/>
                </a:solidFill>
                <a:effectLst/>
                <a:latin typeface="erdana"/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734D7AA-758F-4573-BF85-0C46D10346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804" y="1380226"/>
            <a:ext cx="11471414" cy="4982867"/>
          </a:xfrm>
        </p:spPr>
        <p:txBody>
          <a:bodyPr>
            <a:normAutofit lnSpcReduction="10000"/>
          </a:bodyPr>
          <a:lstStyle/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In the conflict equivalent, one can be transformed to another by swapping non-conflicting operations. In the given example, S2 is conflict equivalent to S1 (S1 can be converted to S2 by swapping non-conflicting operations).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Two schedules are said to be conflict equivalent if and only if: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They contain the same set of the transaction.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If each pair of conflict operations are ordered in the same way.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6AABE2B5-6618-426B-8FEF-28B8A8B541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6188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8414"/>
    </mc:Choice>
    <mc:Fallback>
      <p:transition spd="slow" advTm="38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EF0D4D-6A5B-4C1C-A4F0-97476987A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779" y="179109"/>
            <a:ext cx="10939021" cy="1225485"/>
          </a:xfrm>
        </p:spPr>
        <p:txBody>
          <a:bodyPr>
            <a:normAutofit/>
          </a:bodyPr>
          <a:lstStyle/>
          <a:p>
            <a:r>
              <a:rPr lang="en-US" sz="4000" b="1" i="0" dirty="0">
                <a:effectLst/>
                <a:latin typeface="verdana" panose="020B0604030504040204" pitchFamily="34" charset="0"/>
              </a:rPr>
              <a:t>Recoverable with cascading rollback</a:t>
            </a:r>
            <a:endParaRPr lang="en-US" sz="40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2680772B-DDC0-4D61-A622-9D188BEEAD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80249310"/>
              </p:ext>
            </p:extLst>
          </p:nvPr>
        </p:nvGraphicFramePr>
        <p:xfrm>
          <a:off x="796564" y="4310406"/>
          <a:ext cx="10175449" cy="2286000"/>
        </p:xfrm>
        <a:graphic>
          <a:graphicData uri="http://schemas.openxmlformats.org/drawingml/2006/table">
            <a:tbl>
              <a:tblPr/>
              <a:tblGrid>
                <a:gridCol w="10175449">
                  <a:extLst>
                    <a:ext uri="{9D8B030D-6E8A-4147-A177-3AD203B41FA5}">
                      <a16:colId xmlns:a16="http://schemas.microsoft.com/office/drawing/2014/main" xmlns="" val="12743819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/>
                      </a:r>
                      <a:br>
                        <a:rPr lang="en-US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/>
                      </a:r>
                      <a:br>
                        <a:rPr lang="en-US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The above Table 3 shows a schedule with two transactions. Transaction T1 reads and write A and commits, and that value is read and written by T2. So this is a cascade less recoverable schedule.</a:t>
                      </a:r>
                    </a:p>
                    <a:p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/>
                      </a:r>
                      <a:br>
                        <a:rPr lang="en-US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/>
                      </a:r>
                      <a:br>
                        <a:rPr lang="en-US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endParaRPr lang="en-US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10611389"/>
                  </a:ext>
                </a:extLst>
              </a:tr>
            </a:tbl>
          </a:graphicData>
        </a:graphic>
      </p:graphicFrame>
      <p:pic>
        <p:nvPicPr>
          <p:cNvPr id="9217" name="Picture 1" descr="DBMS Recoverability of Schedule">
            <a:extLst>
              <a:ext uri="{FF2B5EF4-FFF2-40B4-BE49-F238E27FC236}">
                <a16:creationId xmlns:a16="http://schemas.microsoft.com/office/drawing/2014/main" xmlns="" id="{59212BF9-ED37-4F16-9B14-F85518CC7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564" y="2539149"/>
            <a:ext cx="10175449" cy="187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596C9FF-EC01-480D-ADDA-83096E1B065F}"/>
              </a:ext>
            </a:extLst>
          </p:cNvPr>
          <p:cNvSpPr txBox="1"/>
          <p:nvPr/>
        </p:nvSpPr>
        <p:spPr>
          <a:xfrm>
            <a:off x="992171" y="1404594"/>
            <a:ext cx="9169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The schedule will be recoverable with cascading rollback if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Tj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reads the updated value of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Ti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 Commit of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Tj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is delayed till commit of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Ti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0DDDDBBA-84C0-434D-9A70-DF74A4759C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5688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9763"/>
    </mc:Choice>
    <mc:Fallback>
      <p:transition spd="slow" advTm="39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C1D8915-C4FE-402F-B9E1-BA789D72B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49" y="590506"/>
            <a:ext cx="11611155" cy="552458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610B4B"/>
                </a:solidFill>
                <a:effectLst/>
                <a:latin typeface="erdana"/>
              </a:rPr>
              <a:t>Example: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20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  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Schedule S2 is a serial schedule because, in this, all operations of T1 are performed before starting any operation of T2.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Schedule S1 can be transformed into a serial schedule by swapping non-conflicting operations of S1.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DBMS Conflict Serializable Schedule">
            <a:extLst>
              <a:ext uri="{FF2B5EF4-FFF2-40B4-BE49-F238E27FC236}">
                <a16:creationId xmlns:a16="http://schemas.microsoft.com/office/drawing/2014/main" xmlns="" id="{9ABAB7BA-3BCA-4DCC-A300-8D6D7A459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4491" y="1292913"/>
            <a:ext cx="5981700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20F85EE8-80CC-48A2-998C-C99790E37D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3737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7750"/>
    </mc:Choice>
    <mc:Fallback>
      <p:transition spd="slow" advTm="47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F1EA53C8-049C-478F-AD27-C08A7AB4D6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55628217"/>
              </p:ext>
            </p:extLst>
          </p:nvPr>
        </p:nvGraphicFramePr>
        <p:xfrm>
          <a:off x="1253981" y="2042160"/>
          <a:ext cx="9997440" cy="2773680"/>
        </p:xfrm>
        <a:graphic>
          <a:graphicData uri="http://schemas.openxmlformats.org/drawingml/2006/table">
            <a:tbl>
              <a:tblPr/>
              <a:tblGrid>
                <a:gridCol w="4998720">
                  <a:extLst>
                    <a:ext uri="{9D8B030D-6E8A-4147-A177-3AD203B41FA5}">
                      <a16:colId xmlns:a16="http://schemas.microsoft.com/office/drawing/2014/main" xmlns="" val="755613773"/>
                    </a:ext>
                  </a:extLst>
                </a:gridCol>
                <a:gridCol w="4998720">
                  <a:extLst>
                    <a:ext uri="{9D8B030D-6E8A-4147-A177-3AD203B41FA5}">
                      <a16:colId xmlns:a16="http://schemas.microsoft.com/office/drawing/2014/main" xmlns="" val="31486185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T1</a:t>
                      </a:r>
                    </a:p>
                  </a:txBody>
                  <a:tcPr marT="91440" marB="91440">
                    <a:lnL w="7620" cap="flat" cmpd="sng" algn="ctr">
                      <a:solidFill>
                        <a:srgbClr val="502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502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502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CB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T2</a:t>
                      </a:r>
                    </a:p>
                  </a:txBody>
                  <a:tcPr marT="91440" marB="91440">
                    <a:lnL w="7620" cap="flat" cmpd="sng" algn="ctr">
                      <a:solidFill>
                        <a:srgbClr val="502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502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502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C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502002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Read(A)</a:t>
                      </a:r>
                      <a:br>
                        <a:rPr lang="en-US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Write(A)</a:t>
                      </a:r>
                      <a:br>
                        <a:rPr lang="en-US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Read(B)</a:t>
                      </a:r>
                      <a:br>
                        <a:rPr lang="en-US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Write(B)</a:t>
                      </a:r>
                    </a:p>
                  </a:txBody>
                  <a:tcPr marL="60960" marR="60960" marT="60960" marB="60960">
                    <a:lnL w="7620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/>
                      </a:r>
                      <a:br>
                        <a:rPr lang="en-US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/>
                      </a:r>
                      <a:br>
                        <a:rPr lang="en-US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/>
                      </a:r>
                      <a:br>
                        <a:rPr lang="en-US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/>
                      </a:r>
                      <a:br>
                        <a:rPr lang="en-US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Read(A)</a:t>
                      </a:r>
                      <a:br>
                        <a:rPr lang="en-US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Write(A)</a:t>
                      </a:r>
                      <a:br>
                        <a:rPr lang="en-US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Read(B)</a:t>
                      </a:r>
                      <a:br>
                        <a:rPr lang="en-US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Write(B)</a:t>
                      </a:r>
                    </a:p>
                  </a:txBody>
                  <a:tcPr marL="60960" marR="60960" marT="60960" marB="60960">
                    <a:lnL w="7620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8238421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7E3E4202-B94B-4B35-B33B-6DECDBC59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4818" y="642798"/>
            <a:ext cx="7936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After swapping of non-conflict operations, the schedule S1 becomes: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FD6E5EB-8C68-40FF-B040-FBA58D747A6D}"/>
              </a:ext>
            </a:extLst>
          </p:cNvPr>
          <p:cNvSpPr txBox="1"/>
          <p:nvPr/>
        </p:nvSpPr>
        <p:spPr>
          <a:xfrm>
            <a:off x="1930400" y="569427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Since, S1 is conflict serializable.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4C1A4914-31F0-47AB-9777-13FE53580B4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8677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536"/>
    </mc:Choice>
    <mc:Fallback>
      <p:transition spd="slow" advTm="20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74913F-09F8-49F9-94E6-81A154254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989" y="0"/>
            <a:ext cx="8749145" cy="946439"/>
          </a:xfrm>
        </p:spPr>
        <p:txBody>
          <a:bodyPr>
            <a:normAutofit fontScale="90000"/>
          </a:bodyPr>
          <a:lstStyle/>
          <a:p>
            <a:r>
              <a:rPr lang="en-US" b="0" i="0" dirty="0">
                <a:solidFill>
                  <a:srgbClr val="610B38"/>
                </a:solidFill>
                <a:effectLst/>
                <a:latin typeface="erdana"/>
              </a:rPr>
              <a:t>View Serializability</a:t>
            </a:r>
            <a:br>
              <a:rPr lang="en-US" b="0" i="0" dirty="0">
                <a:solidFill>
                  <a:srgbClr val="610B38"/>
                </a:solidFill>
                <a:effectLst/>
                <a:latin typeface="erdana"/>
              </a:rPr>
            </a:br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7E3C745A-35C3-476D-9732-F9074F1E1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782" y="594747"/>
            <a:ext cx="11191510" cy="626325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 schedule will view serializable if it is view equivalent to a serial schedule.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If a schedule is conflict serializable, then it will be view serializable.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The view serializable which does not conflict serializable contains blind writes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610B38"/>
              </a:solidFill>
              <a:effectLst/>
              <a:latin typeface="erdan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610B38"/>
                </a:solidFill>
                <a:effectLst/>
                <a:latin typeface="erdana"/>
              </a:rPr>
              <a:t>View Equivalent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Two schedules S1 and S2 are said to be view equivalent if they satisfy the following conditions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:</a:t>
            </a:r>
            <a:endParaRPr kumimoji="0" lang="en-US" altLang="en-US" sz="1500" b="0" i="0" u="none" strike="noStrike" cap="none" normalizeH="0" baseline="0" dirty="0">
              <a:ln>
                <a:noFill/>
              </a:ln>
              <a:solidFill>
                <a:srgbClr val="610B4B"/>
              </a:solidFill>
              <a:effectLst/>
              <a:latin typeface="erdan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500" b="0" i="0" u="none" strike="noStrike" cap="none" normalizeH="0" baseline="0" dirty="0">
              <a:ln>
                <a:noFill/>
              </a:ln>
              <a:solidFill>
                <a:srgbClr val="610B4B"/>
              </a:solidFill>
              <a:effectLst/>
              <a:latin typeface="erdan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rgbClr val="610B4B"/>
                </a:solidFill>
                <a:effectLst/>
                <a:latin typeface="erdana"/>
              </a:rPr>
              <a:t>1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610B4B"/>
                </a:solidFill>
                <a:effectLst/>
                <a:latin typeface="erdana"/>
              </a:rPr>
              <a:t>. Initial Read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An initial read of both schedules must be the same. Suppose two schedule S1 and S2. In schedule S1, if a transaction T1 is reading the data item A, then in S2, transaction T1 should also read A.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13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    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Above two schedules are view equivalent because Initial read operation in S1 is done by T1 and in S2 it is also done by T1.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4" name="Picture 2" descr="DBMS View Serializability">
            <a:extLst>
              <a:ext uri="{FF2B5EF4-FFF2-40B4-BE49-F238E27FC236}">
                <a16:creationId xmlns:a16="http://schemas.microsoft.com/office/drawing/2014/main" xmlns="" id="{EC4DF99F-6FE8-4A9A-9267-1B7C56743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6854" y="3800693"/>
            <a:ext cx="5143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71793FE6-7F5C-4C41-91AD-A338A62DDA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508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2409"/>
    </mc:Choice>
    <mc:Fallback>
      <p:transition spd="slow" advTm="72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2645E2-256F-47E0-BF60-399D3575B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754091" cy="955675"/>
          </a:xfrm>
        </p:spPr>
        <p:txBody>
          <a:bodyPr>
            <a:normAutofit fontScale="90000"/>
          </a:bodyPr>
          <a:lstStyle/>
          <a:p>
            <a:r>
              <a:rPr lang="en-US" b="0" i="0" dirty="0">
                <a:solidFill>
                  <a:srgbClr val="610B4B"/>
                </a:solidFill>
                <a:effectLst/>
                <a:latin typeface="erdana"/>
              </a:rPr>
              <a:t>Updated Read</a:t>
            </a:r>
            <a:br>
              <a:rPr lang="en-US" b="0" i="0" dirty="0">
                <a:solidFill>
                  <a:srgbClr val="610B4B"/>
                </a:solidFill>
                <a:effectLst/>
                <a:latin typeface="erdana"/>
              </a:rPr>
            </a:br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BC5DEB53-30E0-43F7-8E82-F71996C79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636" y="988277"/>
            <a:ext cx="10801875" cy="372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In schedule S1, if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is reading A which is updated by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Tj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then in S2 also,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should read A which is updated by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Tj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1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         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Above two schedules are not view equal because, in S1, T3 is reading A updated by T2 and in S2, T3 is reading A updated by T1.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098" name="Picture 2" descr="DBMS View Serializability">
            <a:extLst>
              <a:ext uri="{FF2B5EF4-FFF2-40B4-BE49-F238E27FC236}">
                <a16:creationId xmlns:a16="http://schemas.microsoft.com/office/drawing/2014/main" xmlns="" id="{7A4006CF-BE0B-49CF-8983-BB628A603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4745" y="1664566"/>
            <a:ext cx="675409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1FF405F8-5796-427A-A048-33AD292D55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7615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1945"/>
    </mc:Choice>
    <mc:Fallback>
      <p:transition spd="slow" advTm="41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18DB0-41BA-4A42-8D91-32E26A41C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74" y="157019"/>
            <a:ext cx="6502400" cy="923636"/>
          </a:xfrm>
        </p:spPr>
        <p:txBody>
          <a:bodyPr>
            <a:normAutofit fontScale="90000"/>
          </a:bodyPr>
          <a:lstStyle/>
          <a:p>
            <a:r>
              <a:rPr lang="en-US" b="0" i="0" dirty="0">
                <a:solidFill>
                  <a:srgbClr val="610B4B"/>
                </a:solidFill>
                <a:effectLst/>
                <a:latin typeface="erdana"/>
              </a:rPr>
              <a:t>Final Write</a:t>
            </a:r>
            <a:br>
              <a:rPr lang="en-US" b="0" i="0" dirty="0">
                <a:solidFill>
                  <a:srgbClr val="610B4B"/>
                </a:solidFill>
                <a:effectLst/>
                <a:latin typeface="erdana"/>
              </a:rPr>
            </a:br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971EDF91-C93A-4B81-9C2E-9A5827BFE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381" y="953171"/>
            <a:ext cx="11877964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 final write must be the same between both the schedules. In schedule S1, if a transaction T1 updates A at last then in S2, final writes operations should also be done by T1.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1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        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Above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two schedules is view equal because Final write operation in S1 is done by T3 and in S2, the final write operation is also done by T3.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Example: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7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        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5122" name="Picture 2" descr="DBMS View Serializability">
            <a:extLst>
              <a:ext uri="{FF2B5EF4-FFF2-40B4-BE49-F238E27FC236}">
                <a16:creationId xmlns:a16="http://schemas.microsoft.com/office/drawing/2014/main" xmlns="" id="{5FF0554C-331C-4AF5-9E2A-CEC9FA2F1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8963" y="1535606"/>
            <a:ext cx="5981700" cy="183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BMS View Serializability">
            <a:extLst>
              <a:ext uri="{FF2B5EF4-FFF2-40B4-BE49-F238E27FC236}">
                <a16:creationId xmlns:a16="http://schemas.microsoft.com/office/drawing/2014/main" xmlns="" id="{7DAF242B-BA81-4173-AFF3-DA366E75A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7697"/>
            <a:ext cx="4105275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8AC3D769-CABC-41FE-BCB7-96F73E1327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3078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8369"/>
    </mc:Choice>
    <mc:Fallback>
      <p:transition spd="slow" advTm="38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2AD29B1-4821-45D1-9371-9B690808B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97" y="70920"/>
            <a:ext cx="12062604" cy="6971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9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9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9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9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9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9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9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Schedule S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With 3 transactions, the total number of possible schedule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= 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Verdana" panose="020B0604030504040204" pitchFamily="34" charset="0"/>
              </a:rPr>
              <a:t>3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! = 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Verdana" panose="020B0604030504040204" pitchFamily="34" charset="0"/>
              </a:rPr>
              <a:t>6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S1 = &lt;T1 T2 T3&gt;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3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S2 = &lt;T1 T3 T2&gt;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4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S3 = &lt;T2 T3 T1&gt;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5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S4 = &lt;T2 T1 T3&gt;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6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S5 = &lt;T3 T1 T2&gt;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7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S6 = &lt;T3 T2 T1&gt;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Taking first schedule S1: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Schedule S1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Step 1: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final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updation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on data items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In both schedules S and S1, there is no read except the initial read that's why we don't need to check that condition.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Step 2: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Initial Read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The initial read operation in S is done by T1 and in S1, it is also done by T1.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Step 3: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Final Write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The final write operation in S is done by T3 and in S1, it is also done by T3. So, S and S1 are view Equivalent.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The first schedule S1 satisfies all three conditions, so we don't need to check another schedule.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Hence, view equivalent serial schedule is: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T1    →      T2    →    T3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46" name="Picture 2" descr="DBMS View Serializability">
            <a:extLst>
              <a:ext uri="{FF2B5EF4-FFF2-40B4-BE49-F238E27FC236}">
                <a16:creationId xmlns:a16="http://schemas.microsoft.com/office/drawing/2014/main" xmlns="" id="{898457FC-EC1A-45CD-96B9-CCC98D4B5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3109" y="2209799"/>
            <a:ext cx="4048125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277F1A60-AF85-4BDC-B64A-C3354B48DA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3722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1589"/>
    </mc:Choice>
    <mc:Fallback>
      <p:transition spd="slow" advTm="91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D4D4E9-2B18-4611-A266-F14CB9A3B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633" y="495970"/>
            <a:ext cx="9039535" cy="742705"/>
          </a:xfrm>
        </p:spPr>
        <p:txBody>
          <a:bodyPr>
            <a:normAutofit fontScale="90000"/>
          </a:bodyPr>
          <a:lstStyle/>
          <a:p>
            <a:r>
              <a:rPr lang="en-US" b="0" i="0" dirty="0">
                <a:solidFill>
                  <a:srgbClr val="610B38"/>
                </a:solidFill>
                <a:effectLst/>
                <a:latin typeface="erdana"/>
              </a:rPr>
              <a:t>Recoverability of Schedule</a:t>
            </a:r>
            <a:br>
              <a:rPr lang="en-US" b="0" i="0" dirty="0">
                <a:solidFill>
                  <a:srgbClr val="610B38"/>
                </a:solidFill>
                <a:effectLst/>
                <a:latin typeface="erdana"/>
              </a:rPr>
            </a:br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F555A686-7AAC-44DE-AF61-4F0F8DE7B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914" y="1361223"/>
            <a:ext cx="11868345" cy="4878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Sometimes a transaction may not execute completely due to a software issue, system crash or hardware failure. In that case, the failed transaction has to be rollback.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But some other transaction may also have used value produced by the failed transaction. So we also have to rollback those transactions.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15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     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The above table 1 shows a schedule which has two transactions. T1 reads and writes the value of A and that value is read and written by T2.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T2 commits but later on, T1 fails. Due to the failure, we have to rollback T1. T2 should also be rollback because it reads the value written by T1,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but T2 can't be rollback because it already committed. So this type of schedule is known as irrecoverable schedule.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170" name="Picture 2" descr="DBMS Recoverability of Schedule">
            <a:extLst>
              <a:ext uri="{FF2B5EF4-FFF2-40B4-BE49-F238E27FC236}">
                <a16:creationId xmlns:a16="http://schemas.microsoft.com/office/drawing/2014/main" xmlns="" id="{1A08315E-7A75-4259-A8C5-FB7086D5D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9773" y="2011199"/>
            <a:ext cx="6200775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79F837E4-2A2C-4173-B59D-24E0D4C180B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0342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9553"/>
    </mc:Choice>
    <mc:Fallback>
      <p:transition spd="slow" advTm="69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9D5756-525E-48CD-AB9A-86789FA9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371029" cy="916920"/>
          </a:xfrm>
        </p:spPr>
        <p:txBody>
          <a:bodyPr/>
          <a:lstStyle/>
          <a:p>
            <a:r>
              <a:rPr lang="en-US" b="1" i="0" dirty="0">
                <a:effectLst/>
                <a:latin typeface="verdana" panose="020B0604030504040204" pitchFamily="34" charset="0"/>
              </a:rPr>
              <a:t>Irrecoverable schedule:</a:t>
            </a:r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A77645A2-A82E-4D8B-AAE7-2E685E256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975449"/>
            <a:ext cx="12191999" cy="4641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14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     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The above table 2 shows a schedule with two transactions. Transaction T1 reads and writes A,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and that value is read and written by transaction T2. But later on, T1 fails.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Due to this, we have to rollback T1. T2 should be rollback because T2 has read the value written by T1.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As it has not committed before T1 commits so we can rollback transaction T2 as well.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So it is recoverable with cascade rollback.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194" name="Picture 2" descr="DBMS Recoverability of Schedule">
            <a:extLst>
              <a:ext uri="{FF2B5EF4-FFF2-40B4-BE49-F238E27FC236}">
                <a16:creationId xmlns:a16="http://schemas.microsoft.com/office/drawing/2014/main" xmlns="" id="{0F623952-4BCC-4DBC-83AF-2EB8A89A9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2347" y="2161932"/>
            <a:ext cx="6308573" cy="242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70CCA35-B1D9-47D0-9AB4-72B48C359E04}"/>
              </a:ext>
            </a:extLst>
          </p:cNvPr>
          <p:cNvSpPr txBox="1"/>
          <p:nvPr/>
        </p:nvSpPr>
        <p:spPr>
          <a:xfrm>
            <a:off x="258452" y="1210459"/>
            <a:ext cx="116004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The schedule will be irrecoverable if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Tj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reads the updated value of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and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Tj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committed before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commit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4EBF1121-8559-416B-8A67-3CE95B6381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0582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5830"/>
    </mc:Choice>
    <mc:Fallback>
      <p:transition spd="slow" advTm="55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</TotalTime>
  <Words>303</Words>
  <Application>Microsoft Office PowerPoint</Application>
  <PresentationFormat>Custom</PresentationFormat>
  <Paragraphs>88</Paragraphs>
  <Slides>10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4.3 Conflict Equivalent </vt:lpstr>
      <vt:lpstr>Slide 2</vt:lpstr>
      <vt:lpstr>Slide 3</vt:lpstr>
      <vt:lpstr>View Serializability </vt:lpstr>
      <vt:lpstr>Updated Read </vt:lpstr>
      <vt:lpstr>Final Write </vt:lpstr>
      <vt:lpstr>Slide 7</vt:lpstr>
      <vt:lpstr>Recoverability of Schedule </vt:lpstr>
      <vt:lpstr>Irrecoverable schedule:</vt:lpstr>
      <vt:lpstr>Recoverable with cascading rollback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4.3 Conflict Equivalent </dc:title>
  <dc:creator>garv joshi</dc:creator>
  <cp:lastModifiedBy>vedant</cp:lastModifiedBy>
  <cp:revision>20</cp:revision>
  <dcterms:created xsi:type="dcterms:W3CDTF">2020-10-29T07:12:22Z</dcterms:created>
  <dcterms:modified xsi:type="dcterms:W3CDTF">2021-12-08T08:24:54Z</dcterms:modified>
</cp:coreProperties>
</file>